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  <p:sldMasterId id="2147483795" r:id="rId5"/>
  </p:sldMasterIdLst>
  <p:notesMasterIdLst>
    <p:notesMasterId r:id="rId7"/>
  </p:notesMasterIdLst>
  <p:handoutMasterIdLst>
    <p:handoutMasterId r:id="rId8"/>
  </p:handoutMasterIdLst>
  <p:sldIdLst>
    <p:sldId id="2147473151" r:id="rId6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プロローグ" id="{3A896F40-3D3D-478E-BE92-13F69507406C}">
          <p14:sldIdLst>
            <p14:sldId id="21474731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kiko Adachi" initials="YA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A5A5A5"/>
    <a:srgbClr val="B80000"/>
    <a:srgbClr val="FF8080"/>
    <a:srgbClr val="F6D9D9"/>
    <a:srgbClr val="A4A4A4"/>
    <a:srgbClr val="D0CECE"/>
    <a:srgbClr val="F4B183"/>
    <a:srgbClr val="FFF2CC"/>
    <a:srgbClr val="FFE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1176" autoAdjust="0"/>
  </p:normalViewPr>
  <p:slideViewPr>
    <p:cSldViewPr snapToGrid="0" showGuides="1">
      <p:cViewPr varScale="1">
        <p:scale>
          <a:sx n="101" d="100"/>
          <a:sy n="101" d="100"/>
        </p:scale>
        <p:origin x="1176" y="150"/>
      </p:cViewPr>
      <p:guideLst>
        <p:guide orient="horz" pos="572"/>
        <p:guide pos="453"/>
        <p:guide orient="horz" pos="4065"/>
        <p:guide orient="horz" pos="981"/>
        <p:guide orient="horz" pos="1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072" y="48"/>
      </p:cViewPr>
      <p:guideLst>
        <p:guide orient="horz" pos="3223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9042" cy="512143"/>
          </a:xfrm>
          <a:prstGeom prst="rect">
            <a:avLst/>
          </a:prstGeom>
        </p:spPr>
        <p:txBody>
          <a:bodyPr vert="horz" lIns="95477" tIns="47738" rIns="95477" bIns="477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9042" cy="512142"/>
          </a:xfrm>
          <a:prstGeom prst="rect">
            <a:avLst/>
          </a:prstGeom>
        </p:spPr>
        <p:txBody>
          <a:bodyPr vert="horz" lIns="95477" tIns="47738" rIns="95477" bIns="477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348" y="9720824"/>
            <a:ext cx="3079040" cy="512142"/>
          </a:xfrm>
          <a:prstGeom prst="rect">
            <a:avLst/>
          </a:prstGeom>
        </p:spPr>
        <p:txBody>
          <a:bodyPr vert="horz" lIns="95477" tIns="47738" rIns="95477" bIns="47738" rtlCol="0" anchor="b"/>
          <a:lstStyle>
            <a:lvl1pPr algn="r">
              <a:defRPr sz="1300"/>
            </a:lvl1pPr>
          </a:lstStyle>
          <a:p>
            <a:fld id="{DBE6F4D5-DD42-42EC-BB8F-9A548565E0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5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8" cy="511731"/>
          </a:xfrm>
          <a:prstGeom prst="rect">
            <a:avLst/>
          </a:prstGeom>
        </p:spPr>
        <p:txBody>
          <a:bodyPr vert="horz" lIns="94645" tIns="47322" rIns="94645" bIns="4732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8" cy="511731"/>
          </a:xfrm>
          <a:prstGeom prst="rect">
            <a:avLst/>
          </a:prstGeom>
        </p:spPr>
        <p:txBody>
          <a:bodyPr vert="horz" lIns="94645" tIns="47322" rIns="94645" bIns="47322" rtlCol="0"/>
          <a:lstStyle>
            <a:lvl1pPr algn="r">
              <a:defRPr sz="1300"/>
            </a:lvl1pPr>
          </a:lstStyle>
          <a:p>
            <a:fld id="{DF8ABA43-8260-4111-8E07-A644278D45FF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5" tIns="47322" rIns="94645" bIns="47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645" tIns="47322" rIns="94645" bIns="47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8" cy="511731"/>
          </a:xfrm>
          <a:prstGeom prst="rect">
            <a:avLst/>
          </a:prstGeom>
        </p:spPr>
        <p:txBody>
          <a:bodyPr vert="horz" lIns="94645" tIns="47322" rIns="94645" bIns="4732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5" y="9721106"/>
            <a:ext cx="3078428" cy="511731"/>
          </a:xfrm>
          <a:prstGeom prst="rect">
            <a:avLst/>
          </a:prstGeom>
        </p:spPr>
        <p:txBody>
          <a:bodyPr vert="horz" lIns="94645" tIns="47322" rIns="94645" bIns="47322" rtlCol="0" anchor="b"/>
          <a:lstStyle>
            <a:lvl1pPr algn="r">
              <a:defRPr sz="1300"/>
            </a:lvl1pPr>
          </a:lstStyle>
          <a:p>
            <a:fld id="{78ECC291-8D99-4316-8A35-FF3BF30FAB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2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emf"/><Relationship Id="rId5" Type="http://schemas.openxmlformats.org/officeDocument/2006/relationships/tags" Target="../tags/tag85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2.emf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1.emf"/><Relationship Id="rId5" Type="http://schemas.openxmlformats.org/officeDocument/2006/relationships/tags" Target="../tags/tag93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9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2.emf"/><Relationship Id="rId4" Type="http://schemas.openxmlformats.org/officeDocument/2006/relationships/tags" Target="../tags/tag100.xml"/><Relationship Id="rId9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5.xml"/><Relationship Id="rId7" Type="http://schemas.openxmlformats.org/officeDocument/2006/relationships/image" Target="../media/image3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1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7.xml"/><Relationship Id="rId7" Type="http://schemas.openxmlformats.org/officeDocument/2006/relationships/oleObject" Target="../embeddings/oleObject6.bin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3.emf"/><Relationship Id="rId4" Type="http://schemas.openxmlformats.org/officeDocument/2006/relationships/tags" Target="../tags/tag53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2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.emf"/><Relationship Id="rId5" Type="http://schemas.openxmlformats.org/officeDocument/2006/relationships/tags" Target="../tags/tag61.xml"/><Relationship Id="rId10" Type="http://schemas.openxmlformats.org/officeDocument/2006/relationships/oleObject" Target="../embeddings/oleObject8.bin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emf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1.emf"/><Relationship Id="rId5" Type="http://schemas.openxmlformats.org/officeDocument/2006/relationships/tags" Target="../tags/tag69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2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.emf"/><Relationship Id="rId5" Type="http://schemas.openxmlformats.org/officeDocument/2006/relationships/tags" Target="../tags/tag77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92" imgH="591" progId="TCLayout.ActiveDocument.1">
                  <p:embed/>
                </p:oleObj>
              </mc:Choice>
              <mc:Fallback>
                <p:oleObj name="think-cell スライド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3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056633" y="4542032"/>
            <a:ext cx="5559149" cy="184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2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057773" y="3689361"/>
            <a:ext cx="555914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599" dirty="0"/>
            </a:lvl1pPr>
          </a:lstStyle>
          <a:p>
            <a:pPr lvl="0">
              <a:buNone/>
            </a:pPr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056630" y="1727899"/>
            <a:ext cx="5560290" cy="10464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3399" baseline="0" dirty="0"/>
            </a:lvl1pPr>
          </a:lstStyle>
          <a:p>
            <a:pPr lvl="0"/>
            <a:r>
              <a:rPr lang="en-US" altLang="ja-JP"/>
              <a:t>Click to edit Master title style</a:t>
            </a:r>
            <a:endParaRPr lang="en-US" dirty="0"/>
          </a:p>
        </p:txBody>
      </p:sp>
      <p:pic>
        <p:nvPicPr>
          <p:cNvPr id="71" name="Picture 3">
            <a:extLst>
              <a:ext uri="{FF2B5EF4-FFF2-40B4-BE49-F238E27FC236}">
                <a16:creationId xmlns:a16="http://schemas.microsoft.com/office/drawing/2014/main" id="{AB6E4E1E-413A-40B2-88DD-9419DAB5240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994" y="6170453"/>
            <a:ext cx="2620433" cy="5436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AC0517C-CA29-41CA-A266-6AB8496B7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65"/>
          <a:stretch/>
        </p:blipFill>
        <p:spPr>
          <a:xfrm>
            <a:off x="735923" y="1592691"/>
            <a:ext cx="1320709" cy="1316850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8BF16B2-18AD-49CF-BABE-50ABB886F8C4}"/>
              </a:ext>
            </a:extLst>
          </p:cNvPr>
          <p:cNvSpPr/>
          <p:nvPr userDrawn="1"/>
        </p:nvSpPr>
        <p:spPr>
          <a:xfrm>
            <a:off x="7752863" y="1592691"/>
            <a:ext cx="4432951" cy="1316850"/>
          </a:xfrm>
          <a:custGeom>
            <a:avLst/>
            <a:gdLst>
              <a:gd name="connsiteX0" fmla="*/ 0 w 3324714"/>
              <a:gd name="connsiteY0" fmla="*/ 0 h 1316850"/>
              <a:gd name="connsiteX1" fmla="*/ 3324714 w 3324714"/>
              <a:gd name="connsiteY1" fmla="*/ 0 h 1316850"/>
              <a:gd name="connsiteX2" fmla="*/ 3324714 w 3324714"/>
              <a:gd name="connsiteY2" fmla="*/ 1316850 h 1316850"/>
              <a:gd name="connsiteX3" fmla="*/ 0 w 3324714"/>
              <a:gd name="connsiteY3" fmla="*/ 1316850 h 1316850"/>
              <a:gd name="connsiteX4" fmla="*/ 0 w 3324714"/>
              <a:gd name="connsiteY4" fmla="*/ 1312882 h 1316850"/>
              <a:gd name="connsiteX5" fmla="*/ 35563 w 3324714"/>
              <a:gd name="connsiteY5" fmla="*/ 1144474 h 1316850"/>
              <a:gd name="connsiteX6" fmla="*/ 73739 w 3324714"/>
              <a:gd name="connsiteY6" fmla="*/ 658425 h 1316850"/>
              <a:gd name="connsiteX7" fmla="*/ 35563 w 3324714"/>
              <a:gd name="connsiteY7" fmla="*/ 172376 h 1316850"/>
              <a:gd name="connsiteX8" fmla="*/ 0 w 3324714"/>
              <a:gd name="connsiteY8" fmla="*/ 3969 h 131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714" h="1316850">
                <a:moveTo>
                  <a:pt x="0" y="0"/>
                </a:moveTo>
                <a:lnTo>
                  <a:pt x="3324714" y="0"/>
                </a:lnTo>
                <a:lnTo>
                  <a:pt x="3324714" y="1316850"/>
                </a:lnTo>
                <a:lnTo>
                  <a:pt x="0" y="1316850"/>
                </a:lnTo>
                <a:lnTo>
                  <a:pt x="0" y="1312882"/>
                </a:lnTo>
                <a:lnTo>
                  <a:pt x="35563" y="1144474"/>
                </a:lnTo>
                <a:cubicBezTo>
                  <a:pt x="60146" y="995082"/>
                  <a:pt x="73739" y="830834"/>
                  <a:pt x="73739" y="658425"/>
                </a:cubicBezTo>
                <a:cubicBezTo>
                  <a:pt x="73739" y="486016"/>
                  <a:pt x="60146" y="321768"/>
                  <a:pt x="35563" y="172376"/>
                </a:cubicBezTo>
                <a:lnTo>
                  <a:pt x="0" y="3969"/>
                </a:lnTo>
                <a:close/>
              </a:path>
            </a:pathLst>
          </a:cu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599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9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572" imgH="588" progId="TCLayout.ActiveDocument.1">
                  <p:embed/>
                </p:oleObj>
              </mc:Choice>
              <mc:Fallback>
                <p:oleObj name="think-cell スライド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94617"/>
            <a:ext cx="6967728" cy="338554"/>
          </a:xfrm>
        </p:spPr>
        <p:txBody>
          <a:bodyPr vert="horz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FD9D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42044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99" b="0" baseline="0">
                <a:solidFill>
                  <a:schemeClr val="tx1"/>
                </a:solidFill>
              </a:defRPr>
            </a:lvl1pPr>
            <a:lvl2pPr marL="457056" indent="0" algn="ctr">
              <a:buNone/>
              <a:defRPr sz="1999"/>
            </a:lvl2pPr>
            <a:lvl3pPr marL="914112" indent="0" algn="ctr">
              <a:buNone/>
              <a:defRPr sz="1800"/>
            </a:lvl3pPr>
            <a:lvl4pPr marL="1371168" indent="0" algn="ctr">
              <a:buNone/>
              <a:defRPr sz="1599"/>
            </a:lvl4pPr>
            <a:lvl5pPr marL="1828224" indent="0" algn="ctr">
              <a:buNone/>
              <a:defRPr sz="1599"/>
            </a:lvl5pPr>
            <a:lvl6pPr marL="2285280" indent="0" algn="ctr">
              <a:buNone/>
              <a:defRPr sz="1599"/>
            </a:lvl6pPr>
            <a:lvl7pPr marL="2742336" indent="0" algn="ctr">
              <a:buNone/>
              <a:defRPr sz="1599"/>
            </a:lvl7pPr>
            <a:lvl8pPr marL="3199393" indent="0" algn="ctr">
              <a:buNone/>
              <a:defRPr sz="1599"/>
            </a:lvl8pPr>
            <a:lvl9pPr marL="3656449" indent="0" algn="ctr">
              <a:buNone/>
              <a:defRPr sz="1599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8" y="6501673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03A892D-DD10-4458-8746-3553D38F517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BE7B0BD3-08D8-4D29-AEC5-069B6BBEB76A}"/>
              </a:ext>
            </a:extLst>
          </p:cNvPr>
          <p:cNvSpPr>
            <a:spLocks/>
          </p:cNvSpPr>
          <p:nvPr userDrawn="1"/>
        </p:nvSpPr>
        <p:spPr bwMode="gray">
          <a:xfrm>
            <a:off x="3" y="420624"/>
            <a:ext cx="413171" cy="286534"/>
          </a:xfrm>
          <a:prstGeom prst="rect">
            <a:avLst/>
          </a:prstGeom>
          <a:gradFill flip="none" rotWithShape="1">
            <a:gsLst>
              <a:gs pos="0">
                <a:srgbClr val="820000"/>
              </a:gs>
              <a:gs pos="100000">
                <a:schemeClr val="accent1"/>
              </a:gs>
              <a:gs pos="62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defRPr/>
            </a:pPr>
            <a:endParaRPr lang="ja-JP" altLang="en-US" sz="1899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413" imgH="416" progId="TCLayout.ActiveDocument.1">
                  <p:embed/>
                </p:oleObj>
              </mc:Choice>
              <mc:Fallback>
                <p:oleObj name="think-cell スライド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5" y="0"/>
            <a:ext cx="3410585" cy="6858000"/>
          </a:xfrm>
          <a:prstGeom prst="rect">
            <a:avLst/>
          </a:prstGeom>
          <a:solidFill>
            <a:srgbClr val="FFD9D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5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5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394617"/>
            <a:ext cx="7918704" cy="338554"/>
          </a:xfrm>
        </p:spPr>
        <p:txBody>
          <a:bodyPr vert="horz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104204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99" b="0" baseline="0">
                <a:solidFill>
                  <a:schemeClr val="tx1"/>
                </a:solidFill>
              </a:defRPr>
            </a:lvl1pPr>
            <a:lvl2pPr marL="457056" indent="0" algn="ctr">
              <a:buNone/>
              <a:defRPr sz="1999"/>
            </a:lvl2pPr>
            <a:lvl3pPr marL="914112" indent="0" algn="ctr">
              <a:buNone/>
              <a:defRPr sz="1800"/>
            </a:lvl3pPr>
            <a:lvl4pPr marL="1371168" indent="0" algn="ctr">
              <a:buNone/>
              <a:defRPr sz="1599"/>
            </a:lvl4pPr>
            <a:lvl5pPr marL="1828224" indent="0" algn="ctr">
              <a:buNone/>
              <a:defRPr sz="1599"/>
            </a:lvl5pPr>
            <a:lvl6pPr marL="2285280" indent="0" algn="ctr">
              <a:buNone/>
              <a:defRPr sz="1599"/>
            </a:lvl6pPr>
            <a:lvl7pPr marL="2742336" indent="0" algn="ctr">
              <a:buNone/>
              <a:defRPr sz="1599"/>
            </a:lvl7pPr>
            <a:lvl8pPr marL="3199393" indent="0" algn="ctr">
              <a:buNone/>
              <a:defRPr sz="1599"/>
            </a:lvl8pPr>
            <a:lvl9pPr marL="3656449" indent="0" algn="ctr">
              <a:buNone/>
              <a:defRPr sz="1599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ACCDF76A-043D-488B-8564-8362B17E76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92" imgH="591" progId="TCLayout.ActiveDocument.1">
                  <p:embed/>
                </p:oleObj>
              </mc:Choice>
              <mc:Fallback>
                <p:oleObj name="think-cell スライド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593012"/>
            <a:ext cx="11082527" cy="338554"/>
          </a:xfrm>
        </p:spPr>
        <p:txBody>
          <a:bodyPr vert="horz">
            <a:spAutoFit/>
          </a:bodyPr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6BD8-367C-425E-966E-BCCF7CE884D4}"/>
              </a:ext>
            </a:extLst>
          </p:cNvPr>
          <p:cNvCxnSpPr>
            <a:cxnSpLocks/>
          </p:cNvCxnSpPr>
          <p:nvPr userDrawn="1"/>
        </p:nvCxnSpPr>
        <p:spPr>
          <a:xfrm>
            <a:off x="554737" y="1396433"/>
            <a:ext cx="11082527" cy="0"/>
          </a:xfrm>
          <a:prstGeom prst="line">
            <a:avLst/>
          </a:prstGeom>
          <a:noFill/>
          <a:ln w="19050" cap="flat" cmpd="sng" algn="ctr">
            <a:solidFill>
              <a:srgbClr val="E60000"/>
            </a:solidFill>
            <a:prstDash val="solid"/>
          </a:ln>
          <a:effectLst/>
        </p:spPr>
      </p:cxnSp>
      <p:pic>
        <p:nvPicPr>
          <p:cNvPr id="20" name="Picture 3">
            <a:extLst>
              <a:ext uri="{FF2B5EF4-FFF2-40B4-BE49-F238E27FC236}">
                <a16:creationId xmlns:a16="http://schemas.microsoft.com/office/drawing/2014/main" id="{E2ABBBF0-7A43-480A-BE70-BDFB3DD995A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92" imgH="591" progId="TCLayout.ActiveDocument.1">
                  <p:embed/>
                </p:oleObj>
              </mc:Choice>
              <mc:Fallback>
                <p:oleObj name="think-cell スライド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8" y="6466888"/>
            <a:ext cx="325501" cy="170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107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7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8F3A76E-FC58-41EB-8E55-10A279B0C96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92" imgH="591" progId="TCLayout.ActiveDocument.1">
                  <p:embed/>
                </p:oleObj>
              </mc:Choice>
              <mc:Fallback>
                <p:oleObj name="think-cell スライド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F963A51-4441-44D6-B726-0E05E52F8D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62" y="2955706"/>
            <a:ext cx="4567677" cy="9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3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587083"/>
            <a:ext cx="10363200" cy="922881"/>
          </a:xfrm>
        </p:spPr>
        <p:txBody>
          <a:bodyPr anchor="b"/>
          <a:lstStyle>
            <a:lvl1pPr algn="ctr">
              <a:defRPr sz="5997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134"/>
          </a:xfrm>
        </p:spPr>
        <p:txBody>
          <a:bodyPr/>
          <a:lstStyle>
            <a:lvl1pPr marL="0" indent="0" algn="ctr">
              <a:buNone/>
              <a:defRPr sz="2399"/>
            </a:lvl1pPr>
            <a:lvl2pPr marL="456972" indent="0" algn="ctr">
              <a:buNone/>
              <a:defRPr sz="1999"/>
            </a:lvl2pPr>
            <a:lvl3pPr marL="913943" indent="0" algn="ctr">
              <a:buNone/>
              <a:defRPr sz="1799"/>
            </a:lvl3pPr>
            <a:lvl4pPr marL="1370915" indent="0" algn="ctr">
              <a:buNone/>
              <a:defRPr sz="1599"/>
            </a:lvl4pPr>
            <a:lvl5pPr marL="1827887" indent="0" algn="ctr">
              <a:buNone/>
              <a:defRPr sz="1599"/>
            </a:lvl5pPr>
            <a:lvl6pPr marL="2284859" indent="0" algn="ctr">
              <a:buNone/>
              <a:defRPr sz="1599"/>
            </a:lvl6pPr>
            <a:lvl7pPr marL="2741831" indent="0" algn="ctr">
              <a:buNone/>
              <a:defRPr sz="1599"/>
            </a:lvl7pPr>
            <a:lvl8pPr marL="3198802" indent="0" algn="ctr">
              <a:buNone/>
              <a:defRPr sz="1599"/>
            </a:lvl8pPr>
            <a:lvl9pPr marL="3655774" indent="0" algn="ctr">
              <a:buNone/>
              <a:defRPr sz="1599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5F8E-2645-794E-B063-CA143F40FB8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5A4E-840C-8843-B50D-6E34A1804A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2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0" y="0"/>
            <a:ext cx="1860331" cy="6858001"/>
            <a:chOff x="0" y="0"/>
            <a:chExt cx="1860331" cy="6858001"/>
          </a:xfrm>
        </p:grpSpPr>
        <p:sp>
          <p:nvSpPr>
            <p:cNvPr id="2" name="正方形/長方形 1"/>
            <p:cNvSpPr/>
            <p:nvPr userDrawn="1"/>
          </p:nvSpPr>
          <p:spPr>
            <a:xfrm>
              <a:off x="0" y="0"/>
              <a:ext cx="1860331" cy="4519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 userDrawn="1"/>
          </p:nvSpPr>
          <p:spPr>
            <a:xfrm>
              <a:off x="0" y="4519449"/>
              <a:ext cx="1860331" cy="2338552"/>
            </a:xfrm>
            <a:prstGeom prst="rect">
              <a:avLst/>
            </a:prstGeom>
            <a:solidFill>
              <a:srgbClr val="A6000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96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-357352" y="0"/>
            <a:ext cx="2438400" cy="4288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0514" y="4288221"/>
            <a:ext cx="2217679" cy="2569779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>
            <a:off x="10514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84572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3" cy="68574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ltGray">
          <a:xfrm>
            <a:off x="181480" y="69899"/>
            <a:ext cx="9622920" cy="468000"/>
          </a:xfrm>
        </p:spPr>
        <p:txBody>
          <a:bodyPr lIns="0" tIns="0" rIns="0" bIns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53285" y="6356351"/>
            <a:ext cx="2844800" cy="365125"/>
          </a:xfrm>
        </p:spPr>
        <p:txBody>
          <a:bodyPr/>
          <a:lstStyle/>
          <a:p>
            <a:fld id="{54FA3FB2-32BC-47DC-A7C3-B296A84F02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1353800" y="6356351"/>
            <a:ext cx="0" cy="365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1">
          <p15:clr>
            <a:srgbClr val="FBAE40"/>
          </p15:clr>
        </p15:guide>
        <p15:guide id="4" pos="737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4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368" y="0"/>
            <a:ext cx="11235267" cy="468000"/>
          </a:xfrm>
        </p:spPr>
        <p:txBody>
          <a:bodyPr lIns="0" tIns="0" rIns="0" bIns="0">
            <a:normAutofit/>
          </a:bodyPr>
          <a:lstStyle>
            <a:lvl1pPr algn="l">
              <a:defRPr sz="2000">
                <a:latin typeface="HG創英角ｺﾞｼｯｸUB" panose="020B0909000000000000" pitchFamily="49" charset="-128"/>
                <a:ea typeface="HG創英角ｺﾞｼｯｸUB" panose="020B0909000000000000" pitchFamily="49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41" y="107999"/>
            <a:ext cx="1404912" cy="252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795" y="6586810"/>
            <a:ext cx="129399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 userDrawn="1"/>
        </p:nvCxnSpPr>
        <p:spPr>
          <a:xfrm>
            <a:off x="1845131" y="6688111"/>
            <a:ext cx="1034686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0" y="6688111"/>
            <a:ext cx="43069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二等辺三角形 11"/>
          <p:cNvSpPr/>
          <p:nvPr userDrawn="1"/>
        </p:nvSpPr>
        <p:spPr>
          <a:xfrm>
            <a:off x="-580" y="303030"/>
            <a:ext cx="432000" cy="162000"/>
          </a:xfrm>
          <a:prstGeom prst="triangle">
            <a:avLst>
              <a:gd name="adj" fmla="val 5033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3" name="直角三角形 2"/>
          <p:cNvSpPr/>
          <p:nvPr userDrawn="1"/>
        </p:nvSpPr>
        <p:spPr>
          <a:xfrm rot="5400000">
            <a:off x="72032" y="-72826"/>
            <a:ext cx="432000" cy="57606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18024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01">
          <p15:clr>
            <a:srgbClr val="FBAE40"/>
          </p15:clr>
        </p15:guide>
        <p15:guide id="4" pos="7379">
          <p15:clr>
            <a:srgbClr val="FBAE40"/>
          </p15:clr>
        </p15:guide>
        <p15:guide id="5" orient="horz" pos="300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4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413" imgH="416" progId="TCLayout.ActiveDocument.1">
                  <p:embed/>
                </p:oleObj>
              </mc:Choice>
              <mc:Fallback>
                <p:oleObj name="think-cell スライド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394617"/>
            <a:ext cx="11082527" cy="338554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7" y="1042044"/>
            <a:ext cx="1108252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599" b="0" baseline="0" dirty="0"/>
            </a:lvl1pPr>
          </a:lstStyle>
          <a:p>
            <a:pPr lvl="0">
              <a:buNone/>
            </a:pPr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49875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ja-JP" altLang="en-US" sz="800" dirty="0"/>
              <a:t>資料</a:t>
            </a:r>
            <a:r>
              <a:rPr lang="en-US" sz="800" dirty="0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0263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コンテンツ2（プレースホルダー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" y="0"/>
            <a:ext cx="12190993" cy="6857434"/>
          </a:xfrm>
          <a:prstGeom prst="rect">
            <a:avLst/>
          </a:prstGeom>
        </p:spPr>
      </p:pic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46186" y="68263"/>
            <a:ext cx="11697231" cy="461962"/>
          </a:xfrm>
        </p:spPr>
        <p:txBody>
          <a:bodyPr wrap="square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41124113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コンテンツ3（要旨枠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777634" y="752830"/>
            <a:ext cx="10636740" cy="11283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 anchorCtr="0"/>
          <a:lstStyle>
            <a:lvl1pPr marL="251998" marR="0" indent="-179999" algn="l" defTabSz="91439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itchFamily="34" charset="0"/>
              <a:buChar char="•"/>
              <a:tabLst/>
              <a:defRPr sz="1400" baseline="0"/>
            </a:lvl1pPr>
            <a:lvl2pPr>
              <a:defRPr sz="1400"/>
            </a:lvl2pPr>
          </a:lstStyle>
          <a:p>
            <a:pPr lvl="0"/>
            <a:r>
              <a:rPr lang="ja-JP" altLang="en-US" dirty="0"/>
              <a:t>ページの要旨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46188" y="68263"/>
            <a:ext cx="11689862" cy="461962"/>
          </a:xfrm>
        </p:spPr>
        <p:txBody>
          <a:bodyPr/>
          <a:lstStyle/>
          <a:p>
            <a:r>
              <a:rPr lang="ja-JP" altLang="en-US" dirty="0"/>
              <a:t>タイトル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4677996" y="6613528"/>
            <a:ext cx="2844800" cy="237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F46668FE-B0FF-49FA-9C6A-98C9EEBF119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09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92" imgH="591" progId="TCLayout.ActiveDocument.1">
                  <p:embed/>
                </p:oleObj>
              </mc:Choice>
              <mc:Fallback>
                <p:oleObj name="think-cell スライド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1706564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sz="800" dirty="0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2826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92" imgH="591" progId="TCLayout.ActiveDocument.1">
                  <p:embed/>
                </p:oleObj>
              </mc:Choice>
              <mc:Fallback>
                <p:oleObj name="think-cell スライド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7" y="3044284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726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92" imgH="591" progId="TCLayout.ActiveDocument.1">
                  <p:embed/>
                </p:oleObj>
              </mc:Choice>
              <mc:Fallback>
                <p:oleObj name="think-cell スライド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3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BBC57DF9-BD3F-4F25-B1D0-D05FBEB392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9" imgW="592" imgH="591" progId="TCLayout.ActiveDocument.1">
                  <p:embed/>
                </p:oleObj>
              </mc:Choice>
              <mc:Fallback>
                <p:oleObj name="think-cell スライド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3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3" y="3567065"/>
            <a:ext cx="9180576" cy="501548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105000"/>
              </a:lnSpc>
              <a:defRPr sz="3399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3" y="4284634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056" indent="0" algn="ctr">
              <a:buNone/>
              <a:defRPr sz="1999"/>
            </a:lvl2pPr>
            <a:lvl3pPr marL="914112" indent="0" algn="ctr">
              <a:buNone/>
              <a:defRPr sz="1800"/>
            </a:lvl3pPr>
            <a:lvl4pPr marL="1371168" indent="0" algn="ctr">
              <a:buNone/>
              <a:defRPr sz="1599"/>
            </a:lvl4pPr>
            <a:lvl5pPr marL="1828224" indent="0" algn="ctr">
              <a:buNone/>
              <a:defRPr sz="1599"/>
            </a:lvl5pPr>
            <a:lvl6pPr marL="2285280" indent="0" algn="ctr">
              <a:buNone/>
              <a:defRPr sz="1599"/>
            </a:lvl6pPr>
            <a:lvl7pPr marL="2742336" indent="0" algn="ctr">
              <a:buNone/>
              <a:defRPr sz="1599"/>
            </a:lvl7pPr>
            <a:lvl8pPr marL="3199393" indent="0" algn="ctr">
              <a:buNone/>
              <a:defRPr sz="1599"/>
            </a:lvl8pPr>
            <a:lvl9pPr marL="3656449" indent="0" algn="ctr">
              <a:buNone/>
              <a:defRPr sz="1599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196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413" imgH="416" progId="TCLayout.ActiveDocument.1">
                  <p:embed/>
                </p:oleObj>
              </mc:Choice>
              <mc:Fallback>
                <p:oleObj name="think-cell スライド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1" y="0"/>
            <a:ext cx="8778240" cy="6858000"/>
          </a:xfrm>
          <a:prstGeom prst="rect">
            <a:avLst/>
          </a:prstGeom>
          <a:solidFill>
            <a:srgbClr val="FFD9D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9" y="41601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C6CA104-CBEA-462F-9ED6-25B309595ABF}"/>
              </a:ext>
            </a:extLst>
          </p:cNvPr>
          <p:cNvSpPr>
            <a:spLocks/>
          </p:cNvSpPr>
          <p:nvPr userDrawn="1"/>
        </p:nvSpPr>
        <p:spPr bwMode="gray">
          <a:xfrm>
            <a:off x="0" y="2985822"/>
            <a:ext cx="413171" cy="286534"/>
          </a:xfrm>
          <a:prstGeom prst="rect">
            <a:avLst/>
          </a:prstGeom>
          <a:gradFill flip="none" rotWithShape="1">
            <a:gsLst>
              <a:gs pos="0">
                <a:srgbClr val="820000"/>
              </a:gs>
              <a:gs pos="100000">
                <a:schemeClr val="accent1"/>
              </a:gs>
              <a:gs pos="62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defRPr/>
            </a:pPr>
            <a:endParaRPr lang="ja-JP" altLang="en-US" sz="1899" b="1" dirty="0">
              <a:solidFill>
                <a:prstClr val="white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89B2084-5D0A-4CAB-AFF0-CFEDF2C2850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  <p:sp>
        <p:nvSpPr>
          <p:cNvPr id="23" name="2. Slide Title">
            <a:extLst>
              <a:ext uri="{FF2B5EF4-FFF2-40B4-BE49-F238E27FC236}">
                <a16:creationId xmlns:a16="http://schemas.microsoft.com/office/drawing/2014/main" id="{C7E60963-93D0-447C-A11B-1B4D5CFCF35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7" y="2790667"/>
            <a:ext cx="2721094" cy="676852"/>
          </a:xfrm>
          <a:prstGeom prst="rect">
            <a:avLst/>
          </a:prstGeom>
        </p:spPr>
        <p:txBody>
          <a:bodyPr vert="horz" wrap="square" anchor="ctr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4" name="3. Subtitle">
            <a:extLst>
              <a:ext uri="{FF2B5EF4-FFF2-40B4-BE49-F238E27FC236}">
                <a16:creationId xmlns:a16="http://schemas.microsoft.com/office/drawing/2014/main" id="{F3DBDEAA-FFC5-4775-9E38-79E8B01850AC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9" y="3659646"/>
            <a:ext cx="2721093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99" b="0" baseline="0">
                <a:solidFill>
                  <a:schemeClr val="tx1"/>
                </a:solidFill>
              </a:defRPr>
            </a:lvl1pPr>
            <a:lvl2pPr marL="457034" indent="0" algn="ctr">
              <a:buNone/>
              <a:defRPr sz="1999"/>
            </a:lvl2pPr>
            <a:lvl3pPr marL="914066" indent="0" algn="ctr">
              <a:buNone/>
              <a:defRPr sz="1800"/>
            </a:lvl3pPr>
            <a:lvl4pPr marL="1371100" indent="0" algn="ctr">
              <a:buNone/>
              <a:defRPr sz="1599"/>
            </a:lvl4pPr>
            <a:lvl5pPr marL="1828134" indent="0" algn="ctr">
              <a:buNone/>
              <a:defRPr sz="1599"/>
            </a:lvl5pPr>
            <a:lvl6pPr marL="2285167" indent="0" algn="ctr">
              <a:buNone/>
              <a:defRPr sz="1599"/>
            </a:lvl6pPr>
            <a:lvl7pPr marL="2742199" indent="0" algn="ctr">
              <a:buNone/>
              <a:defRPr sz="1599"/>
            </a:lvl7pPr>
            <a:lvl8pPr marL="3199233" indent="0" algn="ctr">
              <a:buNone/>
              <a:defRPr sz="1599"/>
            </a:lvl8pPr>
            <a:lvl9pPr marL="3656267" indent="0" algn="ctr">
              <a:buNone/>
              <a:defRPr sz="1599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413" imgH="416" progId="TCLayout.ActiveDocument.1">
                  <p:embed/>
                </p:oleObj>
              </mc:Choice>
              <mc:Fallback>
                <p:oleObj name="think-cell スライド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7" y="0"/>
            <a:ext cx="7827264" cy="6858000"/>
          </a:xfrm>
          <a:prstGeom prst="rect">
            <a:avLst/>
          </a:prstGeom>
          <a:solidFill>
            <a:srgbClr val="FFD9D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2744373"/>
            <a:ext cx="3465576" cy="769441"/>
          </a:xfrm>
          <a:prstGeom prst="rect">
            <a:avLst/>
          </a:prstGeom>
        </p:spPr>
        <p:txBody>
          <a:bodyPr vert="horz" wrap="square" anchor="ctr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9" y="3659646"/>
            <a:ext cx="3465574" cy="2460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99" b="0" baseline="0">
                <a:solidFill>
                  <a:schemeClr val="tx1"/>
                </a:solidFill>
              </a:defRPr>
            </a:lvl1pPr>
            <a:lvl2pPr marL="457034" indent="0" algn="ctr">
              <a:buNone/>
              <a:defRPr sz="1999"/>
            </a:lvl2pPr>
            <a:lvl3pPr marL="914066" indent="0" algn="ctr">
              <a:buNone/>
              <a:defRPr sz="1800"/>
            </a:lvl3pPr>
            <a:lvl4pPr marL="1371100" indent="0" algn="ctr">
              <a:buNone/>
              <a:defRPr sz="1599"/>
            </a:lvl4pPr>
            <a:lvl5pPr marL="1828134" indent="0" algn="ctr">
              <a:buNone/>
              <a:defRPr sz="1599"/>
            </a:lvl5pPr>
            <a:lvl6pPr marL="2285167" indent="0" algn="ctr">
              <a:buNone/>
              <a:defRPr sz="1599"/>
            </a:lvl6pPr>
            <a:lvl7pPr marL="2742199" indent="0" algn="ctr">
              <a:buNone/>
              <a:defRPr sz="1599"/>
            </a:lvl7pPr>
            <a:lvl8pPr marL="3199233" indent="0" algn="ctr">
              <a:buNone/>
              <a:defRPr sz="1599"/>
            </a:lvl8pPr>
            <a:lvl9pPr marL="3656267" indent="0" algn="ctr">
              <a:buNone/>
              <a:defRPr sz="1599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7" y="41601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6FE91F-84AF-4802-A747-1BFB1F76B41A}"/>
              </a:ext>
            </a:extLst>
          </p:cNvPr>
          <p:cNvSpPr>
            <a:spLocks/>
          </p:cNvSpPr>
          <p:nvPr userDrawn="1"/>
        </p:nvSpPr>
        <p:spPr bwMode="gray">
          <a:xfrm>
            <a:off x="3" y="2985822"/>
            <a:ext cx="413171" cy="286534"/>
          </a:xfrm>
          <a:prstGeom prst="rect">
            <a:avLst/>
          </a:prstGeom>
          <a:gradFill flip="none" rotWithShape="1">
            <a:gsLst>
              <a:gs pos="0">
                <a:srgbClr val="820000"/>
              </a:gs>
              <a:gs pos="100000">
                <a:schemeClr val="accent1"/>
              </a:gs>
              <a:gs pos="62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defRPr/>
            </a:pPr>
            <a:endParaRPr lang="ja-JP" altLang="en-US" sz="1899" b="1" dirty="0">
              <a:solidFill>
                <a:prstClr val="white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1960709-3789-4BCD-895B-4F4BDFA74CD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0" imgW="413" imgH="416" progId="TCLayout.ActiveDocument.1">
                  <p:embed/>
                </p:oleObj>
              </mc:Choice>
              <mc:Fallback>
                <p:oleObj name="think-cell スライド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FD9D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6" tIns="45703" rIns="91406" bIns="457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8" y="6498758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552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5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394681"/>
            <a:ext cx="5065776" cy="338426"/>
          </a:xfrm>
        </p:spPr>
        <p:txBody>
          <a:bodyPr vert="horz"/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7" y="1042044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599" b="0" baseline="0">
                <a:solidFill>
                  <a:schemeClr val="tx1"/>
                </a:solidFill>
              </a:defRPr>
            </a:lvl1pPr>
            <a:lvl2pPr marL="457056" indent="0" algn="ctr">
              <a:buNone/>
              <a:defRPr sz="1999"/>
            </a:lvl2pPr>
            <a:lvl3pPr marL="914112" indent="0" algn="ctr">
              <a:buNone/>
              <a:defRPr sz="1800"/>
            </a:lvl3pPr>
            <a:lvl4pPr marL="1371168" indent="0" algn="ctr">
              <a:buNone/>
              <a:defRPr sz="1599"/>
            </a:lvl4pPr>
            <a:lvl5pPr marL="1828224" indent="0" algn="ctr">
              <a:buNone/>
              <a:defRPr sz="1599"/>
            </a:lvl5pPr>
            <a:lvl6pPr marL="2285280" indent="0" algn="ctr">
              <a:buNone/>
              <a:defRPr sz="1599"/>
            </a:lvl6pPr>
            <a:lvl7pPr marL="2742336" indent="0" algn="ctr">
              <a:buNone/>
              <a:defRPr sz="1599"/>
            </a:lvl7pPr>
            <a:lvl8pPr marL="3199393" indent="0" algn="ctr">
              <a:buNone/>
              <a:defRPr sz="1599"/>
            </a:lvl8pPr>
            <a:lvl9pPr marL="3656449" indent="0" algn="ctr">
              <a:buNone/>
              <a:defRPr sz="1599"/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7" y="6501673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ja-JP" altLang="en-US" sz="800" dirty="0"/>
              <a:t>資料</a:t>
            </a:r>
            <a:r>
              <a:rPr lang="en-US" altLang="ja-JP" sz="800" dirty="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601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3DE1287-129B-4B80-9D2D-EA3E12BA853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E74C95FB-2E2B-4D50-B8CA-C0056CDD9F7A}"/>
              </a:ext>
            </a:extLst>
          </p:cNvPr>
          <p:cNvSpPr>
            <a:spLocks/>
          </p:cNvSpPr>
          <p:nvPr userDrawn="1"/>
        </p:nvSpPr>
        <p:spPr bwMode="gray">
          <a:xfrm>
            <a:off x="3" y="420624"/>
            <a:ext cx="413171" cy="286534"/>
          </a:xfrm>
          <a:prstGeom prst="rect">
            <a:avLst/>
          </a:prstGeom>
          <a:gradFill flip="none" rotWithShape="1">
            <a:gsLst>
              <a:gs pos="0">
                <a:srgbClr val="820000"/>
              </a:gs>
              <a:gs pos="100000">
                <a:schemeClr val="accent1"/>
              </a:gs>
              <a:gs pos="62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algn="ctr">
              <a:defRPr/>
            </a:pPr>
            <a:endParaRPr lang="ja-JP" altLang="en-US" sz="1899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661489216"/>
              </p:ext>
            </p:ext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7" imgW="413" imgH="416" progId="TCLayout.ActiveDocument.1">
                  <p:embed/>
                </p:oleObj>
              </mc:Choice>
              <mc:Fallback>
                <p:oleObj name="think-cell スライド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499" b="1" i="0" baseline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8404"/>
            <a:ext cx="727862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7" y="394617"/>
            <a:ext cx="11082527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lvl="0"/>
            <a:r>
              <a:rPr lang="en-US" altLang="ja-JP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3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8" y="1327376"/>
            <a:ext cx="45525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8" y="2170803"/>
            <a:ext cx="366628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F561699-C30D-4E7E-A794-F73D5E057BC0}"/>
              </a:ext>
            </a:extLst>
          </p:cNvPr>
          <p:cNvCxnSpPr>
            <a:cxnSpLocks/>
          </p:cNvCxnSpPr>
          <p:nvPr userDrawn="1"/>
        </p:nvCxnSpPr>
        <p:spPr>
          <a:xfrm>
            <a:off x="554737" y="999267"/>
            <a:ext cx="11082527" cy="0"/>
          </a:xfrm>
          <a:prstGeom prst="line">
            <a:avLst/>
          </a:prstGeom>
          <a:noFill/>
          <a:ln w="19050" cap="flat" cmpd="sng" algn="ctr">
            <a:solidFill>
              <a:srgbClr val="E60000"/>
            </a:solidFill>
            <a:prstDash val="solid"/>
          </a:ln>
          <a:effectLst/>
        </p:spPr>
      </p:cxnSp>
      <p:grpSp>
        <p:nvGrpSpPr>
          <p:cNvPr id="168" name="LegendLines">
            <a:extLst>
              <a:ext uri="{FF2B5EF4-FFF2-40B4-BE49-F238E27FC236}">
                <a16:creationId xmlns:a16="http://schemas.microsoft.com/office/drawing/2014/main" id="{2B3231D2-60A2-44EC-9A14-BC592564CA48}"/>
              </a:ext>
            </a:extLst>
          </p:cNvPr>
          <p:cNvGrpSpPr/>
          <p:nvPr userDrawn="1"/>
        </p:nvGrpSpPr>
        <p:grpSpPr>
          <a:xfrm>
            <a:off x="9902956" y="3150224"/>
            <a:ext cx="1541938" cy="958157"/>
            <a:chOff x="10162879" y="3243772"/>
            <a:chExt cx="1156454" cy="958157"/>
          </a:xfrm>
        </p:grpSpPr>
        <p:sp>
          <p:nvSpPr>
            <p:cNvPr id="179" name="Legend1" hidden="1">
              <a:extLst>
                <a:ext uri="{FF2B5EF4-FFF2-40B4-BE49-F238E27FC236}">
                  <a16:creationId xmlns:a16="http://schemas.microsoft.com/office/drawing/2014/main" id="{467A1A78-7D80-4336-96A0-A6E53308F26C}"/>
                </a:ext>
              </a:extLst>
            </p:cNvPr>
            <p:cNvSpPr txBox="1"/>
            <p:nvPr/>
          </p:nvSpPr>
          <p:spPr>
            <a:xfrm>
              <a:off x="10886522" y="3243772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80" name="Legend2" hidden="1">
              <a:extLst>
                <a:ext uri="{FF2B5EF4-FFF2-40B4-BE49-F238E27FC236}">
                  <a16:creationId xmlns:a16="http://schemas.microsoft.com/office/drawing/2014/main" id="{B0165240-9412-4F7B-B39A-A30E95565933}"/>
                </a:ext>
              </a:extLst>
            </p:cNvPr>
            <p:cNvSpPr txBox="1"/>
            <p:nvPr/>
          </p:nvSpPr>
          <p:spPr>
            <a:xfrm>
              <a:off x="10886522" y="3615193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81" name="Legend3" hidden="1">
              <a:extLst>
                <a:ext uri="{FF2B5EF4-FFF2-40B4-BE49-F238E27FC236}">
                  <a16:creationId xmlns:a16="http://schemas.microsoft.com/office/drawing/2014/main" id="{DC67B24E-3103-4CF2-A540-06D926560CA3}"/>
                </a:ext>
              </a:extLst>
            </p:cNvPr>
            <p:cNvSpPr txBox="1"/>
            <p:nvPr/>
          </p:nvSpPr>
          <p:spPr>
            <a:xfrm>
              <a:off x="10886522" y="3986614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82" name="LineLegend3" hidden="1">
              <a:extLst>
                <a:ext uri="{FF2B5EF4-FFF2-40B4-BE49-F238E27FC236}">
                  <a16:creationId xmlns:a16="http://schemas.microsoft.com/office/drawing/2014/main" id="{85E8B9EB-4711-43F3-BF29-23B1E85523F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399" baseline="0" dirty="0">
                <a:ea typeface="+mn-ea"/>
              </a:endParaRPr>
            </a:p>
          </p:txBody>
        </p:sp>
        <p:sp>
          <p:nvSpPr>
            <p:cNvPr id="183" name="LineLegend2" hidden="1">
              <a:extLst>
                <a:ext uri="{FF2B5EF4-FFF2-40B4-BE49-F238E27FC236}">
                  <a16:creationId xmlns:a16="http://schemas.microsoft.com/office/drawing/2014/main" id="{BFE3145F-1BB4-452C-BBBC-1DD0EB6B57B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399" baseline="0" dirty="0">
                <a:ea typeface="+mn-ea"/>
              </a:endParaRPr>
            </a:p>
          </p:txBody>
        </p:sp>
        <p:sp>
          <p:nvSpPr>
            <p:cNvPr id="184" name="LineLegend1" hidden="1">
              <a:extLst>
                <a:ext uri="{FF2B5EF4-FFF2-40B4-BE49-F238E27FC236}">
                  <a16:creationId xmlns:a16="http://schemas.microsoft.com/office/drawing/2014/main" id="{E02418C3-3D05-45ED-8ACD-9D7C20A3B3A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399" baseline="0" dirty="0">
                <a:ea typeface="+mn-ea"/>
              </a:endParaRPr>
            </a:p>
          </p:txBody>
        </p:sp>
      </p:grpSp>
      <p:grpSp>
        <p:nvGrpSpPr>
          <p:cNvPr id="185" name="LegendMoons">
            <a:extLst>
              <a:ext uri="{FF2B5EF4-FFF2-40B4-BE49-F238E27FC236}">
                <a16:creationId xmlns:a16="http://schemas.microsoft.com/office/drawing/2014/main" id="{AEC25A00-9751-412E-B662-AC63B03B3FF8}"/>
              </a:ext>
            </a:extLst>
          </p:cNvPr>
          <p:cNvGrpSpPr/>
          <p:nvPr userDrawn="1"/>
        </p:nvGrpSpPr>
        <p:grpSpPr>
          <a:xfrm>
            <a:off x="10397639" y="1145373"/>
            <a:ext cx="1047257" cy="1731859"/>
            <a:chOff x="7723680" y="1702457"/>
            <a:chExt cx="785443" cy="1731859"/>
          </a:xfrm>
        </p:grpSpPr>
        <p:sp>
          <p:nvSpPr>
            <p:cNvPr id="187" name="Legend1" hidden="1">
              <a:extLst>
                <a:ext uri="{FF2B5EF4-FFF2-40B4-BE49-F238E27FC236}">
                  <a16:creationId xmlns:a16="http://schemas.microsoft.com/office/drawing/2014/main" id="{FA91347C-7E48-44E0-B634-792F7283EDAC}"/>
                </a:ext>
              </a:extLst>
            </p:cNvPr>
            <p:cNvSpPr txBox="1"/>
            <p:nvPr/>
          </p:nvSpPr>
          <p:spPr>
            <a:xfrm>
              <a:off x="8076312" y="1709816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88" name="Legend2" hidden="1">
              <a:extLst>
                <a:ext uri="{FF2B5EF4-FFF2-40B4-BE49-F238E27FC236}">
                  <a16:creationId xmlns:a16="http://schemas.microsoft.com/office/drawing/2014/main" id="{FAD9F9BD-6582-4BAA-BDF6-20118A1F70AE}"/>
                </a:ext>
              </a:extLst>
            </p:cNvPr>
            <p:cNvSpPr txBox="1"/>
            <p:nvPr/>
          </p:nvSpPr>
          <p:spPr>
            <a:xfrm>
              <a:off x="8076312" y="2085275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89" name="Legend3" hidden="1">
              <a:extLst>
                <a:ext uri="{FF2B5EF4-FFF2-40B4-BE49-F238E27FC236}">
                  <a16:creationId xmlns:a16="http://schemas.microsoft.com/office/drawing/2014/main" id="{571BEFC9-15F5-4951-9E7E-3CE26D437967}"/>
                </a:ext>
              </a:extLst>
            </p:cNvPr>
            <p:cNvSpPr txBox="1"/>
            <p:nvPr/>
          </p:nvSpPr>
          <p:spPr>
            <a:xfrm>
              <a:off x="8076312" y="2460734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90" name="Legend4" hidden="1">
              <a:extLst>
                <a:ext uri="{FF2B5EF4-FFF2-40B4-BE49-F238E27FC236}">
                  <a16:creationId xmlns:a16="http://schemas.microsoft.com/office/drawing/2014/main" id="{4A155B88-A08C-44C3-BF00-36270D68B5BF}"/>
                </a:ext>
              </a:extLst>
            </p:cNvPr>
            <p:cNvSpPr txBox="1"/>
            <p:nvPr/>
          </p:nvSpPr>
          <p:spPr>
            <a:xfrm>
              <a:off x="8076312" y="2836193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191" name="Legend5" hidden="1">
              <a:extLst>
                <a:ext uri="{FF2B5EF4-FFF2-40B4-BE49-F238E27FC236}">
                  <a16:creationId xmlns:a16="http://schemas.microsoft.com/office/drawing/2014/main" id="{A3C14FF8-1F18-4B68-813B-FFD8EB4B72E9}"/>
                </a:ext>
              </a:extLst>
            </p:cNvPr>
            <p:cNvSpPr txBox="1"/>
            <p:nvPr/>
          </p:nvSpPr>
          <p:spPr>
            <a:xfrm>
              <a:off x="8076312" y="3211654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grpSp>
          <p:nvGrpSpPr>
            <p:cNvPr id="192" name="MoonLegend1" hidden="1">
              <a:extLst>
                <a:ext uri="{FF2B5EF4-FFF2-40B4-BE49-F238E27FC236}">
                  <a16:creationId xmlns:a16="http://schemas.microsoft.com/office/drawing/2014/main" id="{F0F052EB-2C77-4ECA-892C-883F30B091A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34" name="Oval 233" hidden="1">
                <a:extLst>
                  <a:ext uri="{FF2B5EF4-FFF2-40B4-BE49-F238E27FC236}">
                    <a16:creationId xmlns:a16="http://schemas.microsoft.com/office/drawing/2014/main" id="{511E17E6-FFA0-4C03-98D7-65273483244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3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Arc 234" hidden="1">
                <a:extLst>
                  <a:ext uri="{FF2B5EF4-FFF2-40B4-BE49-F238E27FC236}">
                    <a16:creationId xmlns:a16="http://schemas.microsoft.com/office/drawing/2014/main" id="{EF757041-68C0-496C-8B62-03FEB29DDD7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399" dirty="0"/>
              </a:p>
            </p:txBody>
          </p:sp>
        </p:grpSp>
        <p:grpSp>
          <p:nvGrpSpPr>
            <p:cNvPr id="193" name="MoonLegend2" hidden="1">
              <a:extLst>
                <a:ext uri="{FF2B5EF4-FFF2-40B4-BE49-F238E27FC236}">
                  <a16:creationId xmlns:a16="http://schemas.microsoft.com/office/drawing/2014/main" id="{159899D9-FF9C-420E-918B-E7F087712312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32" name="Oval 231" hidden="1">
                <a:extLst>
                  <a:ext uri="{FF2B5EF4-FFF2-40B4-BE49-F238E27FC236}">
                    <a16:creationId xmlns:a16="http://schemas.microsoft.com/office/drawing/2014/main" id="{AADE58B9-E554-4BCE-94B6-3812B5A1336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3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Arc 232" hidden="1">
                <a:extLst>
                  <a:ext uri="{FF2B5EF4-FFF2-40B4-BE49-F238E27FC236}">
                    <a16:creationId xmlns:a16="http://schemas.microsoft.com/office/drawing/2014/main" id="{CD399E66-F95E-41A6-8FFF-342271FD94A0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399" dirty="0"/>
              </a:p>
            </p:txBody>
          </p:sp>
        </p:grpSp>
        <p:grpSp>
          <p:nvGrpSpPr>
            <p:cNvPr id="194" name="MoonLegend3" hidden="1">
              <a:extLst>
                <a:ext uri="{FF2B5EF4-FFF2-40B4-BE49-F238E27FC236}">
                  <a16:creationId xmlns:a16="http://schemas.microsoft.com/office/drawing/2014/main" id="{31BDA612-AA08-4627-9488-F9FEF2627394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30" name="Oval 229" hidden="1">
                <a:extLst>
                  <a:ext uri="{FF2B5EF4-FFF2-40B4-BE49-F238E27FC236}">
                    <a16:creationId xmlns:a16="http://schemas.microsoft.com/office/drawing/2014/main" id="{0EA36318-61C3-4F6D-AD03-D6FF9A2E10C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3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Arc 230" hidden="1">
                <a:extLst>
                  <a:ext uri="{FF2B5EF4-FFF2-40B4-BE49-F238E27FC236}">
                    <a16:creationId xmlns:a16="http://schemas.microsoft.com/office/drawing/2014/main" id="{E08AA040-58CA-441A-9977-BA3DAC0FEAF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399" dirty="0"/>
              </a:p>
            </p:txBody>
          </p:sp>
        </p:grpSp>
        <p:grpSp>
          <p:nvGrpSpPr>
            <p:cNvPr id="195" name="MoonLegend4" hidden="1">
              <a:extLst>
                <a:ext uri="{FF2B5EF4-FFF2-40B4-BE49-F238E27FC236}">
                  <a16:creationId xmlns:a16="http://schemas.microsoft.com/office/drawing/2014/main" id="{817474EA-5A54-4612-A76C-9E8B53B7E5BF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28" name="Oval 227" hidden="1">
                <a:extLst>
                  <a:ext uri="{FF2B5EF4-FFF2-40B4-BE49-F238E27FC236}">
                    <a16:creationId xmlns:a16="http://schemas.microsoft.com/office/drawing/2014/main" id="{35A63F99-731B-4CE7-83E5-B8BE0C3DCD68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3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Arc 228" hidden="1">
                <a:extLst>
                  <a:ext uri="{FF2B5EF4-FFF2-40B4-BE49-F238E27FC236}">
                    <a16:creationId xmlns:a16="http://schemas.microsoft.com/office/drawing/2014/main" id="{0600D57D-FF45-47DB-B062-60FA0E43687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399" dirty="0"/>
              </a:p>
            </p:txBody>
          </p:sp>
        </p:grpSp>
        <p:grpSp>
          <p:nvGrpSpPr>
            <p:cNvPr id="196" name="MoonLegend5" hidden="1">
              <a:extLst>
                <a:ext uri="{FF2B5EF4-FFF2-40B4-BE49-F238E27FC236}">
                  <a16:creationId xmlns:a16="http://schemas.microsoft.com/office/drawing/2014/main" id="{4D6E306F-AE89-4D7B-A33C-DACBF532107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97" name="Oval 196" hidden="1">
                <a:extLst>
                  <a:ext uri="{FF2B5EF4-FFF2-40B4-BE49-F238E27FC236}">
                    <a16:creationId xmlns:a16="http://schemas.microsoft.com/office/drawing/2014/main" id="{F12A1636-1B03-4E7D-AF57-8262C3C81682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3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Arc 226" hidden="1">
                <a:extLst>
                  <a:ext uri="{FF2B5EF4-FFF2-40B4-BE49-F238E27FC236}">
                    <a16:creationId xmlns:a16="http://schemas.microsoft.com/office/drawing/2014/main" id="{FC688302-79E3-4590-8ED4-A62978BFAB6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399" dirty="0"/>
              </a:p>
            </p:txBody>
          </p:sp>
        </p:grpSp>
      </p:grpSp>
      <p:grpSp>
        <p:nvGrpSpPr>
          <p:cNvPr id="236" name="LegendBoxes">
            <a:extLst>
              <a:ext uri="{FF2B5EF4-FFF2-40B4-BE49-F238E27FC236}">
                <a16:creationId xmlns:a16="http://schemas.microsoft.com/office/drawing/2014/main" id="{CE294CD7-9E27-4E36-A27A-80CC421BC7B2}"/>
              </a:ext>
            </a:extLst>
          </p:cNvPr>
          <p:cNvGrpSpPr/>
          <p:nvPr userDrawn="1"/>
        </p:nvGrpSpPr>
        <p:grpSpPr>
          <a:xfrm>
            <a:off x="10432974" y="4381500"/>
            <a:ext cx="1011942" cy="1717153"/>
            <a:chOff x="10652400" y="4322824"/>
            <a:chExt cx="758956" cy="1717153"/>
          </a:xfrm>
        </p:grpSpPr>
        <p:sp>
          <p:nvSpPr>
            <p:cNvPr id="237" name="RectangleLegend1" hidden="1">
              <a:extLst>
                <a:ext uri="{FF2B5EF4-FFF2-40B4-BE49-F238E27FC236}">
                  <a16:creationId xmlns:a16="http://schemas.microsoft.com/office/drawing/2014/main" id="{357D26A4-0840-4AAB-A9AB-20F3A7C365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99" dirty="0">
                <a:solidFill>
                  <a:schemeClr val="tx1"/>
                </a:solidFill>
              </a:endParaRPr>
            </a:p>
          </p:txBody>
        </p:sp>
        <p:sp>
          <p:nvSpPr>
            <p:cNvPr id="238" name="RectangleLegend2" hidden="1">
              <a:extLst>
                <a:ext uri="{FF2B5EF4-FFF2-40B4-BE49-F238E27FC236}">
                  <a16:creationId xmlns:a16="http://schemas.microsoft.com/office/drawing/2014/main" id="{4F8BE562-1148-410A-8FC2-64F15D80690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99" dirty="0">
                <a:solidFill>
                  <a:schemeClr val="tx1"/>
                </a:solidFill>
              </a:endParaRPr>
            </a:p>
          </p:txBody>
        </p:sp>
        <p:sp>
          <p:nvSpPr>
            <p:cNvPr id="239" name="RectangleLegend3" hidden="1">
              <a:extLst>
                <a:ext uri="{FF2B5EF4-FFF2-40B4-BE49-F238E27FC236}">
                  <a16:creationId xmlns:a16="http://schemas.microsoft.com/office/drawing/2014/main" id="{9347C260-3AF2-4C72-9639-28DDDA6996F5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99" dirty="0">
                <a:solidFill>
                  <a:schemeClr val="tx1"/>
                </a:solidFill>
              </a:endParaRPr>
            </a:p>
          </p:txBody>
        </p:sp>
        <p:sp>
          <p:nvSpPr>
            <p:cNvPr id="240" name="RectangleLegend4" hidden="1">
              <a:extLst>
                <a:ext uri="{FF2B5EF4-FFF2-40B4-BE49-F238E27FC236}">
                  <a16:creationId xmlns:a16="http://schemas.microsoft.com/office/drawing/2014/main" id="{31AC4644-11F9-41A5-8BBF-55CB24EB507A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99" dirty="0">
                <a:solidFill>
                  <a:schemeClr val="tx1"/>
                </a:solidFill>
              </a:endParaRPr>
            </a:p>
          </p:txBody>
        </p:sp>
        <p:sp>
          <p:nvSpPr>
            <p:cNvPr id="241" name="RectangleLegend5" hidden="1">
              <a:extLst>
                <a:ext uri="{FF2B5EF4-FFF2-40B4-BE49-F238E27FC236}">
                  <a16:creationId xmlns:a16="http://schemas.microsoft.com/office/drawing/2014/main" id="{8C2B33F5-E382-4FB6-906B-515DDD635635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99" dirty="0">
                <a:solidFill>
                  <a:schemeClr val="tx1"/>
                </a:solidFill>
              </a:endParaRPr>
            </a:p>
          </p:txBody>
        </p:sp>
        <p:sp>
          <p:nvSpPr>
            <p:cNvPr id="242" name="Legend1" hidden="1">
              <a:extLst>
                <a:ext uri="{FF2B5EF4-FFF2-40B4-BE49-F238E27FC236}">
                  <a16:creationId xmlns:a16="http://schemas.microsoft.com/office/drawing/2014/main" id="{7A6F3D88-D0B1-403F-94CD-D12735F2E27D}"/>
                </a:ext>
              </a:extLst>
            </p:cNvPr>
            <p:cNvSpPr txBox="1"/>
            <p:nvPr/>
          </p:nvSpPr>
          <p:spPr>
            <a:xfrm>
              <a:off x="10978545" y="4322824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243" name="Legend2" hidden="1">
              <a:extLst>
                <a:ext uri="{FF2B5EF4-FFF2-40B4-BE49-F238E27FC236}">
                  <a16:creationId xmlns:a16="http://schemas.microsoft.com/office/drawing/2014/main" id="{B21BADAF-40F1-4C90-A353-8AABD8A9D92B}"/>
                </a:ext>
              </a:extLst>
            </p:cNvPr>
            <p:cNvSpPr txBox="1"/>
            <p:nvPr/>
          </p:nvSpPr>
          <p:spPr>
            <a:xfrm>
              <a:off x="10978545" y="4702322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244" name="Legend3" hidden="1">
              <a:extLst>
                <a:ext uri="{FF2B5EF4-FFF2-40B4-BE49-F238E27FC236}">
                  <a16:creationId xmlns:a16="http://schemas.microsoft.com/office/drawing/2014/main" id="{5799828E-5330-4EEB-A83E-8071923549D9}"/>
                </a:ext>
              </a:extLst>
            </p:cNvPr>
            <p:cNvSpPr txBox="1"/>
            <p:nvPr/>
          </p:nvSpPr>
          <p:spPr>
            <a:xfrm>
              <a:off x="10978545" y="5081820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245" name="Legend4" hidden="1">
              <a:extLst>
                <a:ext uri="{FF2B5EF4-FFF2-40B4-BE49-F238E27FC236}">
                  <a16:creationId xmlns:a16="http://schemas.microsoft.com/office/drawing/2014/main" id="{CB628B7C-A14A-423A-9645-BD2EADEFDCA3}"/>
                </a:ext>
              </a:extLst>
            </p:cNvPr>
            <p:cNvSpPr txBox="1"/>
            <p:nvPr/>
          </p:nvSpPr>
          <p:spPr>
            <a:xfrm>
              <a:off x="10978545" y="5453241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  <p:sp>
          <p:nvSpPr>
            <p:cNvPr id="246" name="Legend5" hidden="1">
              <a:extLst>
                <a:ext uri="{FF2B5EF4-FFF2-40B4-BE49-F238E27FC236}">
                  <a16:creationId xmlns:a16="http://schemas.microsoft.com/office/drawing/2014/main" id="{E6D3CCFC-634D-4A44-8A8B-BE84B1F0892E}"/>
                </a:ext>
              </a:extLst>
            </p:cNvPr>
            <p:cNvSpPr txBox="1"/>
            <p:nvPr/>
          </p:nvSpPr>
          <p:spPr>
            <a:xfrm>
              <a:off x="10978545" y="5824662"/>
              <a:ext cx="432811" cy="21531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99" dirty="0"/>
                <a:t>Legend</a:t>
              </a:r>
            </a:p>
          </p:txBody>
        </p:sp>
      </p:grpSp>
      <p:pic>
        <p:nvPicPr>
          <p:cNvPr id="247" name="Picture 3">
            <a:extLst>
              <a:ext uri="{FF2B5EF4-FFF2-40B4-BE49-F238E27FC236}">
                <a16:creationId xmlns:a16="http://schemas.microsoft.com/office/drawing/2014/main" id="{B1CE37AA-C3E0-47F1-A0A7-B8ACA5C306E2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53" y="6421954"/>
            <a:ext cx="1408072" cy="292100"/>
          </a:xfrm>
          <a:prstGeom prst="rect">
            <a:avLst/>
          </a:prstGeom>
        </p:spPr>
      </p:pic>
      <p:sp>
        <p:nvSpPr>
          <p:cNvPr id="248" name="ACET" hidden="1">
            <a:extLst>
              <a:ext uri="{FF2B5EF4-FFF2-40B4-BE49-F238E27FC236}">
                <a16:creationId xmlns:a16="http://schemas.microsoft.com/office/drawing/2014/main" id="{41932A95-78DD-4C2D-8150-A0026B7A8052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41" y="2170803"/>
            <a:ext cx="3049253" cy="47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399" dirty="0"/>
              <a:t>Above Chart Exhibit Title</a:t>
            </a:r>
          </a:p>
          <a:p>
            <a:pPr lvl="0"/>
            <a:r>
              <a:rPr lang="en-US" sz="1200" b="0" baseline="0" dirty="0"/>
              <a:t>Unit of Measure</a:t>
            </a:r>
          </a:p>
        </p:txBody>
      </p:sp>
    </p:spTree>
    <p:extLst>
      <p:ext uri="{BB962C8B-B14F-4D97-AF65-F5344CB8AC3E}">
        <p14:creationId xmlns:p14="http://schemas.microsoft.com/office/powerpoint/2010/main" val="55879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sldNum="0" hdr="0" ftr="0" dt="0"/>
  <p:txStyles>
    <p:titleStyle>
      <a:lvl1pPr algn="l" defTabSz="914112" rtl="0" eaLnBrk="1" latinLnBrk="0" hangingPunct="1">
        <a:lnSpc>
          <a:spcPct val="100000"/>
        </a:lnSpc>
        <a:spcBef>
          <a:spcPct val="0"/>
        </a:spcBef>
        <a:buNone/>
        <a:defRPr kumimoji="1" lang="en-US" sz="2199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1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kumimoji="1" lang="en-US" sz="1399" kern="1200" baseline="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528" indent="-225354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kumimoji="1" lang="en-US" sz="1399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42773" indent="-214246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kumimoji="1" lang="en-US" sz="1399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98299" indent="-152352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kumimoji="1" lang="en-US" sz="1399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817305" indent="-147591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kumimoji="1" lang="en-US" sz="1399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85509" indent="-171396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kumimoji="1" sz="15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509" indent="-171396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kumimoji="1" sz="15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509" indent="-171396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kumimoji="1" sz="15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509" indent="-171396" algn="l" defTabSz="91411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kumimoji="1" sz="1599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4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0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6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3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9" algn="l" defTabSz="91411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3FB2-32BC-47DC-A7C3-B296A84F02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53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A0592E-0685-F2D2-ADBC-33726505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　</a:t>
            </a:r>
            <a:r>
              <a:rPr kumimoji="1" lang="en-US" altLang="ja-JP" dirty="0"/>
              <a:t>Attorney’s MAGAZINE</a:t>
            </a:r>
            <a:r>
              <a:rPr kumimoji="1" lang="ja-JP" altLang="en-US" dirty="0"/>
              <a:t>に掲載されました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DAD79D-2C4C-8352-B33E-93D0F6502C04}"/>
              </a:ext>
            </a:extLst>
          </p:cNvPr>
          <p:cNvSpPr txBox="1"/>
          <p:nvPr/>
        </p:nvSpPr>
        <p:spPr>
          <a:xfrm>
            <a:off x="6429375" y="6547855"/>
            <a:ext cx="4276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出典：</a:t>
            </a:r>
            <a:r>
              <a:rPr kumimoji="1" lang="en-US" altLang="ja-JP" sz="800" dirty="0"/>
              <a:t>『Attorney’s MAGAZINE』 2024</a:t>
            </a:r>
            <a:r>
              <a:rPr kumimoji="1" lang="ja-JP" altLang="en-US" sz="800" dirty="0"/>
              <a:t>年</a:t>
            </a:r>
            <a:r>
              <a:rPr kumimoji="1" lang="en-US" altLang="ja-JP" sz="800" dirty="0"/>
              <a:t>4</a:t>
            </a:r>
            <a:r>
              <a:rPr kumimoji="1" lang="ja-JP" altLang="en-US" sz="800" dirty="0"/>
              <a:t>月号（</a:t>
            </a:r>
            <a:r>
              <a:rPr kumimoji="1" lang="en-US" altLang="ja-JP" sz="800" dirty="0"/>
              <a:t>C&amp;R</a:t>
            </a:r>
            <a:r>
              <a:rPr kumimoji="1" lang="ja-JP" altLang="en-US" sz="800" dirty="0"/>
              <a:t>リーガル・エージェンシー社）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53B274-D02A-3F99-45E5-570FEA494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1" t="813" r="6278" b="890"/>
          <a:stretch/>
        </p:blipFill>
        <p:spPr>
          <a:xfrm>
            <a:off x="571500" y="666749"/>
            <a:ext cx="9178080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E60000"/>
      </a:accent1>
      <a:accent2>
        <a:srgbClr val="D29B00"/>
      </a:accent2>
      <a:accent3>
        <a:srgbClr val="5A5A5A"/>
      </a:accent3>
      <a:accent4>
        <a:srgbClr val="E6A037"/>
      </a:accent4>
      <a:accent5>
        <a:srgbClr val="742B56"/>
      </a:accent5>
      <a:accent6>
        <a:srgbClr val="DC4155"/>
      </a:accent6>
      <a:hlink>
        <a:srgbClr val="0000FF"/>
      </a:hlink>
      <a:folHlink>
        <a:srgbClr val="800080"/>
      </a:folHlink>
    </a:clrScheme>
    <a:fontScheme name="Custom 98">
      <a:majorFont>
        <a:latin typeface="Tahoma"/>
        <a:ea typeface="Meiryo UI"/>
        <a:cs typeface=""/>
      </a:majorFont>
      <a:minorFont>
        <a:latin typeface="Tahoma"/>
        <a:ea typeface="Meiryo UI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E60000"/>
        </a:accent1>
        <a:accent2>
          <a:srgbClr val="D29B00"/>
        </a:accent2>
        <a:accent3>
          <a:srgbClr val="5A5A5A"/>
        </a:accent3>
        <a:accent4>
          <a:srgbClr val="E6A037"/>
        </a:accent4>
        <a:accent5>
          <a:srgbClr val="742B56"/>
        </a:accent5>
        <a:accent6>
          <a:srgbClr val="DC415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E6460A"/>
    </a:custClr>
    <a:custClr name="Custom Color7">
      <a:srgbClr val="9B877D"/>
    </a:custClr>
  </a:custClrLst>
  <a:extLst>
    <a:ext uri="{05A4C25C-085E-4340-85A3-A5531E510DB2}">
      <thm15:themeFamily xmlns:thm15="http://schemas.microsoft.com/office/thememl/2012/main" name="6061TR_OFF_4x3.potx" id="{C1FE1A24-1122-4408-AE45-CFFC2351685F}" vid="{9597270C-38B2-4764-AEAD-D3348E28C3DF}"/>
    </a:ext>
  </a:extLst>
</a:theme>
</file>

<file path=ppt/theme/theme2.xml><?xml version="1.0" encoding="utf-8"?>
<a:theme xmlns:a="http://schemas.openxmlformats.org/drawingml/2006/main" name="3_Office ​​テーマ">
  <a:themeElements>
    <a:clrScheme name="ユーザー定義 2">
      <a:dk1>
        <a:srgbClr val="373737"/>
      </a:dk1>
      <a:lt1>
        <a:sysClr val="window" lastClr="FFFFFF"/>
      </a:lt1>
      <a:dk2>
        <a:srgbClr val="555555"/>
      </a:dk2>
      <a:lt2>
        <a:srgbClr val="EEECE1"/>
      </a:lt2>
      <a:accent1>
        <a:srgbClr val="C00000"/>
      </a:accent1>
      <a:accent2>
        <a:srgbClr val="9BBB5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ユーザー定義 1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10073319003C4EA772C400F2308AD3" ma:contentTypeVersion="10" ma:contentTypeDescription="新しいドキュメントを作成します。" ma:contentTypeScope="" ma:versionID="d64efb9fae5f0315e884be30820e48ef">
  <xsd:schema xmlns:xsd="http://www.w3.org/2001/XMLSchema" xmlns:xs="http://www.w3.org/2001/XMLSchema" xmlns:p="http://schemas.microsoft.com/office/2006/metadata/properties" xmlns:ns2="d6389d8d-11fd-40e5-b27f-e27e67ba1120" xmlns:ns3="62a9b0b8-adb7-40a8-8cf8-c0b911331df0" targetNamespace="http://schemas.microsoft.com/office/2006/metadata/properties" ma:root="true" ma:fieldsID="6f1080e89d66465e03e00dbd72ebe66d" ns2:_="" ns3:_="">
    <xsd:import namespace="d6389d8d-11fd-40e5-b27f-e27e67ba1120"/>
    <xsd:import namespace="62a9b0b8-adb7-40a8-8cf8-c0b911331d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89d8d-11fd-40e5-b27f-e27e67ba1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92865958-dee7-456a-b6d4-159ad0ca8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9b0b8-adb7-40a8-8cf8-c0b911331df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7a56de-e285-4ed5-a997-2e0925143301}" ma:internalName="TaxCatchAll" ma:showField="CatchAllData" ma:web="62a9b0b8-adb7-40a8-8cf8-c0b911331d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a9b0b8-adb7-40a8-8cf8-c0b911331df0" xsi:nil="true"/>
    <lcf76f155ced4ddcb4097134ff3c332f xmlns="d6389d8d-11fd-40e5-b27f-e27e67ba112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D5E172-2ACE-4052-B7CD-2F1B390190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13223F-8892-4854-B974-2E290995C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89d8d-11fd-40e5-b27f-e27e67ba1120"/>
    <ds:schemaRef ds:uri="62a9b0b8-adb7-40a8-8cf8-c0b911331d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636EDB-8452-4F1F-91C5-0F8956731F45}">
  <ds:schemaRefs>
    <ds:schemaRef ds:uri="62a9b0b8-adb7-40a8-8cf8-c0b911331df0"/>
    <ds:schemaRef ds:uri="http://purl.org/dc/terms/"/>
    <ds:schemaRef ds:uri="http://schemas.microsoft.com/office/2006/metadata/properties"/>
    <ds:schemaRef ds:uri="d6389d8d-11fd-40e5-b27f-e27e67ba112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28638</TotalTime>
  <Words>24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HG創英角ｺﾞｼｯｸUB</vt:lpstr>
      <vt:lpstr>Arial</vt:lpstr>
      <vt:lpstr>Calibri</vt:lpstr>
      <vt:lpstr>Segoe UI</vt:lpstr>
      <vt:lpstr>Tahoma</vt:lpstr>
      <vt:lpstr>Wingdings</vt:lpstr>
      <vt:lpstr>3_White</vt:lpstr>
      <vt:lpstr>3_Office ​​テーマ</vt:lpstr>
      <vt:lpstr>think-cell スライド</vt:lpstr>
      <vt:lpstr>　Attorney’s MAGAZINEに掲載されました</vt:lpstr>
    </vt:vector>
  </TitlesOfParts>
  <Company>MUTB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自己紹介（入社から現在まで）</dc:title>
  <dc:creator>Yukiko Adachi</dc:creator>
  <cp:lastModifiedBy>H.U.</cp:lastModifiedBy>
  <cp:revision>1477</cp:revision>
  <cp:lastPrinted>2024-07-24T10:42:19Z</cp:lastPrinted>
  <dcterms:created xsi:type="dcterms:W3CDTF">2019-06-25T10:46:52Z</dcterms:created>
  <dcterms:modified xsi:type="dcterms:W3CDTF">2025-08-19T02:43:43Z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0x0101004310073319003C4EA772C400F2308AD3</vt:lpwstr>
  </property>
</Properties>
</file>